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1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-19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CD1F0-F45E-BA4D-B2AA-B5390DED1798}" type="datetimeFigureOut">
              <a:rPr lang="en-US" smtClean="0"/>
              <a:t>9/10/12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CD1F0-F45E-BA4D-B2AA-B5390DED1798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ECEC-6230-1A4E-A377-9A5093387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CD1F0-F45E-BA4D-B2AA-B5390DED1798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ECEC-6230-1A4E-A377-9A5093387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A9CD1F0-F45E-BA4D-B2AA-B5390DED1798}" type="datetimeFigureOut">
              <a:rPr lang="en-US" smtClean="0"/>
              <a:t>9/10/12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36CECEC-6230-1A4E-A377-9A50933872D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CD1F0-F45E-BA4D-B2AA-B5390DED1798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CD1F0-F45E-BA4D-B2AA-B5390DED1798}" type="datetimeFigureOut">
              <a:rPr lang="en-US" smtClean="0"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ECEC-6230-1A4E-A377-9A50933872D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ECEC-6230-1A4E-A377-9A50933872D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CD1F0-F45E-BA4D-B2AA-B5390DED1798}" type="datetimeFigureOut">
              <a:rPr lang="en-US" smtClean="0"/>
              <a:t>9/10/12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CD1F0-F45E-BA4D-B2AA-B5390DED1798}" type="datetimeFigureOut">
              <a:rPr lang="en-US" smtClean="0"/>
              <a:t>9/10/12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ECEC-6230-1A4E-A377-9A50933872D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CD1F0-F45E-BA4D-B2AA-B5390DED1798}" type="datetimeFigureOut">
              <a:rPr lang="en-US" smtClean="0"/>
              <a:t>9/10/12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CECEC-6230-1A4E-A377-9A50933872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A9CD1F0-F45E-BA4D-B2AA-B5390DED1798}" type="datetimeFigureOut">
              <a:rPr lang="en-US" smtClean="0"/>
              <a:t>9/10/12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36CECEC-6230-1A4E-A377-9A50933872D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CD1F0-F45E-BA4D-B2AA-B5390DED1798}" type="datetimeFigureOut">
              <a:rPr lang="en-US" smtClean="0"/>
              <a:t>9/10/12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6CECEC-6230-1A4E-A377-9A50933872D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A9CD1F0-F45E-BA4D-B2AA-B5390DED1798}" type="datetimeFigureOut">
              <a:rPr lang="en-US" smtClean="0"/>
              <a:t>9/10/12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36CECEC-6230-1A4E-A377-9A50933872D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5839" y="688760"/>
            <a:ext cx="77931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¿</a:t>
            </a:r>
            <a:r>
              <a:rPr lang="en-US" sz="2800" dirty="0" err="1" smtClean="0"/>
              <a:t>Qu</a:t>
            </a:r>
            <a:r>
              <a:rPr lang="en-US" sz="2800" dirty="0" err="1" smtClean="0"/>
              <a:t>é</a:t>
            </a:r>
            <a:r>
              <a:rPr lang="en-US" sz="2800" dirty="0" smtClean="0"/>
              <a:t> </a:t>
            </a:r>
            <a:r>
              <a:rPr lang="en-US" sz="2800" dirty="0" err="1" smtClean="0"/>
              <a:t>paso</a:t>
            </a:r>
            <a:r>
              <a:rPr lang="en-US" sz="2800" dirty="0" smtClean="0"/>
              <a:t>?  (El </a:t>
            </a:r>
            <a:r>
              <a:rPr lang="en-US" sz="2800" dirty="0" err="1" smtClean="0"/>
              <a:t>problema</a:t>
            </a:r>
            <a:r>
              <a:rPr lang="en-US" sz="2800" dirty="0" smtClean="0"/>
              <a:t> con </a:t>
            </a:r>
            <a:r>
              <a:rPr lang="en-US" sz="2800" dirty="0" err="1" smtClean="0"/>
              <a:t>cognados</a:t>
            </a:r>
            <a:r>
              <a:rPr lang="en-US" sz="2800" dirty="0" smtClean="0"/>
              <a:t> </a:t>
            </a:r>
            <a:r>
              <a:rPr lang="en-US" sz="2800" dirty="0" err="1" smtClean="0"/>
              <a:t>falsos</a:t>
            </a:r>
            <a:r>
              <a:rPr lang="en-US" sz="2800" dirty="0" smtClean="0"/>
              <a:t>?</a:t>
            </a:r>
          </a:p>
          <a:p>
            <a:endParaRPr lang="en-US" sz="2800" dirty="0"/>
          </a:p>
          <a:p>
            <a:r>
              <a:rPr lang="en-US" sz="4000" dirty="0" err="1" smtClean="0"/>
              <a:t>Estas</a:t>
            </a:r>
            <a:r>
              <a:rPr lang="en-US" sz="4000" dirty="0" smtClean="0"/>
              <a:t> </a:t>
            </a:r>
            <a:r>
              <a:rPr lang="en-US" sz="4000" dirty="0" err="1" smtClean="0"/>
              <a:t>empresas</a:t>
            </a:r>
            <a:r>
              <a:rPr lang="en-US" sz="4000" dirty="0" smtClean="0"/>
              <a:t> </a:t>
            </a:r>
            <a:r>
              <a:rPr lang="en-US" sz="4000" dirty="0" err="1" smtClean="0"/>
              <a:t>Americanas</a:t>
            </a:r>
            <a:r>
              <a:rPr lang="en-US" sz="4000" dirty="0" smtClean="0"/>
              <a:t> no </a:t>
            </a:r>
            <a:r>
              <a:rPr lang="en-US" sz="4000" dirty="0" err="1" smtClean="0"/>
              <a:t>encontraron</a:t>
            </a:r>
            <a:r>
              <a:rPr lang="en-US" sz="4000" dirty="0" smtClean="0"/>
              <a:t> a </a:t>
            </a:r>
            <a:r>
              <a:rPr lang="en-US" sz="4000" dirty="0" err="1" smtClean="0"/>
              <a:t>buenos</a:t>
            </a:r>
            <a:r>
              <a:rPr lang="en-US" sz="4000" dirty="0" smtClean="0"/>
              <a:t> </a:t>
            </a:r>
            <a:r>
              <a:rPr lang="en-US" sz="4000" dirty="0" err="1" smtClean="0"/>
              <a:t>traductores</a:t>
            </a:r>
            <a:r>
              <a:rPr lang="en-US" sz="4000" dirty="0" smtClean="0"/>
              <a:t> </a:t>
            </a:r>
            <a:r>
              <a:rPr lang="en-US" sz="4000" dirty="0" err="1" smtClean="0"/>
              <a:t>para</a:t>
            </a:r>
            <a:r>
              <a:rPr lang="en-US" sz="4000" dirty="0" smtClean="0"/>
              <a:t> </a:t>
            </a:r>
            <a:r>
              <a:rPr lang="en-US" sz="4000" dirty="0" err="1" smtClean="0"/>
              <a:t>traducir</a:t>
            </a:r>
            <a:r>
              <a:rPr lang="en-US" sz="4000" dirty="0" smtClean="0"/>
              <a:t> </a:t>
            </a:r>
            <a:r>
              <a:rPr lang="en-US" sz="4000" dirty="0" err="1" smtClean="0"/>
              <a:t>sus</a:t>
            </a:r>
            <a:r>
              <a:rPr lang="en-US" sz="4000" dirty="0" smtClean="0"/>
              <a:t> </a:t>
            </a:r>
            <a:r>
              <a:rPr lang="en-US" sz="4000" dirty="0" err="1" smtClean="0"/>
              <a:t>anuncios</a:t>
            </a:r>
            <a:r>
              <a:rPr lang="en-US" sz="4000" dirty="0" smtClean="0"/>
              <a:t> al </a:t>
            </a:r>
            <a:r>
              <a:rPr lang="en-US" sz="4000" dirty="0" err="1" smtClean="0"/>
              <a:t>español</a:t>
            </a:r>
            <a:r>
              <a:rPr lang="en-US" sz="4000" dirty="0" smtClean="0"/>
              <a:t>.  Lee los </a:t>
            </a:r>
            <a:r>
              <a:rPr lang="en-US" sz="4000" dirty="0" err="1" smtClean="0"/>
              <a:t>siguientes</a:t>
            </a:r>
            <a:r>
              <a:rPr lang="en-US" sz="4000" dirty="0" smtClean="0"/>
              <a:t> </a:t>
            </a:r>
            <a:r>
              <a:rPr lang="en-US" sz="4000" dirty="0" err="1" smtClean="0"/>
              <a:t>anuncios</a:t>
            </a:r>
            <a:r>
              <a:rPr lang="en-US" sz="4000" dirty="0" smtClean="0"/>
              <a:t> y describe </a:t>
            </a:r>
            <a:r>
              <a:rPr lang="en-US" sz="4000" dirty="0" err="1" smtClean="0"/>
              <a:t>por</a:t>
            </a:r>
            <a:r>
              <a:rPr lang="en-US" sz="4000" dirty="0" smtClean="0"/>
              <a:t> </a:t>
            </a:r>
            <a:r>
              <a:rPr lang="en-US" sz="4000" dirty="0" err="1" smtClean="0"/>
              <a:t>qué</a:t>
            </a:r>
            <a:r>
              <a:rPr lang="en-US" sz="4000" dirty="0" smtClean="0"/>
              <a:t> los </a:t>
            </a:r>
            <a:r>
              <a:rPr lang="en-US" sz="4000" dirty="0" err="1" smtClean="0"/>
              <a:t>clientes</a:t>
            </a:r>
            <a:r>
              <a:rPr lang="en-US" sz="4000" dirty="0" smtClean="0"/>
              <a:t> de Colombia no </a:t>
            </a:r>
            <a:r>
              <a:rPr lang="en-US" sz="4000" dirty="0" err="1" smtClean="0"/>
              <a:t>están</a:t>
            </a:r>
            <a:r>
              <a:rPr lang="en-US" sz="4000" dirty="0" smtClean="0"/>
              <a:t> </a:t>
            </a:r>
            <a:r>
              <a:rPr lang="en-US" sz="4000" dirty="0" err="1" smtClean="0"/>
              <a:t>enteresados</a:t>
            </a:r>
            <a:r>
              <a:rPr lang="en-US" sz="4000" dirty="0" smtClean="0"/>
              <a:t> en </a:t>
            </a:r>
            <a:r>
              <a:rPr lang="en-US" sz="4000" dirty="0" err="1" smtClean="0"/>
              <a:t>estos</a:t>
            </a:r>
            <a:r>
              <a:rPr lang="en-US" sz="4000" dirty="0" smtClean="0"/>
              <a:t> </a:t>
            </a:r>
            <a:r>
              <a:rPr lang="en-US" sz="4000" dirty="0" err="1" smtClean="0"/>
              <a:t>productos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77204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5006" y="645712"/>
            <a:ext cx="7771593" cy="560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Super Clean Soap:</a:t>
            </a:r>
          </a:p>
          <a:p>
            <a:endParaRPr lang="en-US" sz="4000" dirty="0" smtClean="0"/>
          </a:p>
          <a:p>
            <a:r>
              <a:rPr lang="en-US" sz="4800" dirty="0" smtClean="0"/>
              <a:t>Para </a:t>
            </a:r>
            <a:r>
              <a:rPr lang="en-US" sz="4800" dirty="0" err="1" smtClean="0"/>
              <a:t>oler</a:t>
            </a:r>
            <a:r>
              <a:rPr lang="en-US" sz="4800" dirty="0" smtClean="0"/>
              <a:t> </a:t>
            </a:r>
            <a:r>
              <a:rPr lang="en-US" sz="4800" dirty="0" err="1" smtClean="0"/>
              <a:t>bien</a:t>
            </a:r>
            <a:r>
              <a:rPr lang="en-US" sz="4800" dirty="0" smtClean="0"/>
              <a:t> y </a:t>
            </a:r>
            <a:r>
              <a:rPr lang="en-US" sz="4800" dirty="0" err="1" smtClean="0"/>
              <a:t>estar</a:t>
            </a:r>
            <a:r>
              <a:rPr lang="en-US" sz="4800" dirty="0" smtClean="0"/>
              <a:t> </a:t>
            </a:r>
            <a:r>
              <a:rPr lang="en-US" sz="4800" dirty="0" err="1" smtClean="0"/>
              <a:t>muy</a:t>
            </a:r>
            <a:r>
              <a:rPr lang="en-US" sz="4800" dirty="0" smtClean="0"/>
              <a:t> </a:t>
            </a:r>
            <a:r>
              <a:rPr lang="en-US" sz="4800" dirty="0" err="1" smtClean="0"/>
              <a:t>limpio</a:t>
            </a:r>
            <a:r>
              <a:rPr lang="en-US" sz="4800" dirty="0" smtClean="0"/>
              <a:t>, use la </a:t>
            </a:r>
            <a:r>
              <a:rPr lang="en-US" sz="4800" dirty="0" err="1" smtClean="0"/>
              <a:t>nueva</a:t>
            </a:r>
            <a:r>
              <a:rPr lang="en-US" sz="4800" dirty="0" smtClean="0"/>
              <a:t> </a:t>
            </a:r>
            <a:r>
              <a:rPr lang="en-US" sz="4800" dirty="0" err="1" smtClean="0"/>
              <a:t>sopa</a:t>
            </a:r>
            <a:r>
              <a:rPr lang="en-US" sz="4800" dirty="0" smtClean="0"/>
              <a:t> “Super Clean.”  </a:t>
            </a:r>
            <a:r>
              <a:rPr lang="en-US" sz="4800" dirty="0" err="1" smtClean="0"/>
              <a:t>Esta</a:t>
            </a:r>
            <a:r>
              <a:rPr lang="en-US" sz="4800" dirty="0" smtClean="0"/>
              <a:t> </a:t>
            </a:r>
            <a:r>
              <a:rPr lang="en-US" sz="4800" dirty="0" err="1" smtClean="0"/>
              <a:t>sopa</a:t>
            </a:r>
            <a:r>
              <a:rPr lang="en-US" sz="4800" dirty="0" smtClean="0"/>
              <a:t> </a:t>
            </a:r>
            <a:r>
              <a:rPr lang="en-US" sz="4800" dirty="0" err="1" smtClean="0"/>
              <a:t>nueva</a:t>
            </a:r>
            <a:r>
              <a:rPr lang="en-US" sz="4800" dirty="0" smtClean="0"/>
              <a:t> </a:t>
            </a:r>
            <a:r>
              <a:rPr lang="en-US" sz="4800" dirty="0" err="1" smtClean="0"/>
              <a:t>tiene</a:t>
            </a:r>
            <a:r>
              <a:rPr lang="en-US" sz="4800" dirty="0" smtClean="0"/>
              <a:t> </a:t>
            </a:r>
            <a:r>
              <a:rPr lang="en-US" sz="4800" dirty="0" err="1" smtClean="0"/>
              <a:t>una</a:t>
            </a:r>
            <a:r>
              <a:rPr lang="en-US" sz="4800" dirty="0" smtClean="0"/>
              <a:t> </a:t>
            </a:r>
            <a:r>
              <a:rPr lang="en-US" sz="4800" dirty="0" err="1" smtClean="0"/>
              <a:t>fragancia</a:t>
            </a:r>
            <a:r>
              <a:rPr lang="en-US" sz="4800" dirty="0" smtClean="0"/>
              <a:t> </a:t>
            </a:r>
            <a:r>
              <a:rPr lang="en-US" sz="4800" dirty="0" err="1" smtClean="0"/>
              <a:t>agradable</a:t>
            </a:r>
            <a:r>
              <a:rPr lang="en-US" sz="4800" dirty="0" smtClean="0"/>
              <a:t> de </a:t>
            </a:r>
            <a:r>
              <a:rPr lang="en-US" sz="4800" dirty="0" err="1" smtClean="0"/>
              <a:t>flores</a:t>
            </a:r>
            <a:r>
              <a:rPr lang="en-US" sz="4800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339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3479" y="731807"/>
            <a:ext cx="7793120" cy="5447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Carpets by Pete:</a:t>
            </a:r>
          </a:p>
          <a:p>
            <a:endParaRPr lang="en-US" sz="4800" dirty="0"/>
          </a:p>
          <a:p>
            <a:r>
              <a:rPr lang="en-US" sz="4800" dirty="0" err="1" smtClean="0"/>
              <a:t>Tenemos</a:t>
            </a:r>
            <a:r>
              <a:rPr lang="en-US" sz="4800" dirty="0" smtClean="0"/>
              <a:t> </a:t>
            </a:r>
            <a:r>
              <a:rPr lang="en-US" sz="4800" dirty="0" err="1" smtClean="0"/>
              <a:t>gangas</a:t>
            </a:r>
            <a:r>
              <a:rPr lang="en-US" sz="4800" dirty="0" smtClean="0"/>
              <a:t> </a:t>
            </a:r>
            <a:r>
              <a:rPr lang="en-US" sz="4800" dirty="0" err="1" smtClean="0"/>
              <a:t>buen</a:t>
            </a:r>
            <a:r>
              <a:rPr lang="en-US" sz="4800" dirty="0" err="1" smtClean="0"/>
              <a:t>ísimas</a:t>
            </a:r>
            <a:r>
              <a:rPr lang="en-US" sz="4800" dirty="0" smtClean="0"/>
              <a:t> en </a:t>
            </a:r>
            <a:r>
              <a:rPr lang="en-US" sz="4800" dirty="0" err="1" smtClean="0"/>
              <a:t>carpetas</a:t>
            </a:r>
            <a:r>
              <a:rPr lang="en-US" sz="4800" dirty="0" smtClean="0"/>
              <a:t> de </a:t>
            </a:r>
            <a:r>
              <a:rPr lang="en-US" sz="4800" dirty="0" err="1" smtClean="0"/>
              <a:t>alta</a:t>
            </a:r>
            <a:r>
              <a:rPr lang="en-US" sz="4800" dirty="0" smtClean="0"/>
              <a:t> </a:t>
            </a:r>
            <a:r>
              <a:rPr lang="en-US" sz="4800" dirty="0" err="1" smtClean="0"/>
              <a:t>calidad</a:t>
            </a:r>
            <a:r>
              <a:rPr lang="en-US" sz="4800" dirty="0" smtClean="0"/>
              <a:t>.  </a:t>
            </a:r>
            <a:r>
              <a:rPr lang="en-US" sz="4800" dirty="0" err="1" smtClean="0"/>
              <a:t>Usted</a:t>
            </a:r>
            <a:r>
              <a:rPr lang="en-US" sz="4800" dirty="0" smtClean="0"/>
              <a:t> </a:t>
            </a:r>
            <a:r>
              <a:rPr lang="en-US" sz="4800" dirty="0" err="1" smtClean="0"/>
              <a:t>puede</a:t>
            </a:r>
            <a:r>
              <a:rPr lang="en-US" sz="4800" dirty="0" smtClean="0"/>
              <a:t> </a:t>
            </a:r>
            <a:r>
              <a:rPr lang="en-US" sz="4800" dirty="0" err="1" smtClean="0"/>
              <a:t>tener</a:t>
            </a:r>
            <a:r>
              <a:rPr lang="en-US" sz="4800" dirty="0" smtClean="0"/>
              <a:t> </a:t>
            </a:r>
            <a:r>
              <a:rPr lang="en-US" sz="4800" dirty="0" err="1" smtClean="0"/>
              <a:t>carpetas</a:t>
            </a:r>
            <a:r>
              <a:rPr lang="en-US" sz="4800" dirty="0" smtClean="0"/>
              <a:t> </a:t>
            </a:r>
            <a:r>
              <a:rPr lang="en-US" sz="4800" dirty="0" err="1" smtClean="0"/>
              <a:t>nuevas</a:t>
            </a:r>
            <a:r>
              <a:rPr lang="en-US" sz="4800" dirty="0" smtClean="0"/>
              <a:t> en </a:t>
            </a:r>
            <a:r>
              <a:rPr lang="en-US" sz="4800" dirty="0" err="1" smtClean="0"/>
              <a:t>toda</a:t>
            </a:r>
            <a:r>
              <a:rPr lang="en-US" sz="4800" dirty="0" smtClean="0"/>
              <a:t> </a:t>
            </a:r>
            <a:r>
              <a:rPr lang="en-US" sz="4800" dirty="0" err="1" smtClean="0"/>
              <a:t>su</a:t>
            </a:r>
            <a:r>
              <a:rPr lang="en-US" sz="4800" dirty="0" smtClean="0"/>
              <a:t> casa.  ¡</a:t>
            </a:r>
            <a:r>
              <a:rPr lang="en-US" sz="4800" dirty="0" err="1" smtClean="0"/>
              <a:t>Llámenos</a:t>
            </a:r>
            <a:r>
              <a:rPr lang="en-US" sz="4800" dirty="0" smtClean="0"/>
              <a:t> hoy!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3497521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8</TotalTime>
  <Words>103</Words>
  <Application>Microsoft Macintosh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Paper</vt:lpstr>
      <vt:lpstr>PowerPoint Presentation</vt:lpstr>
      <vt:lpstr>PowerPoint Presentation</vt:lpstr>
      <vt:lpstr>PowerPoint Presentation</vt:lpstr>
    </vt:vector>
  </TitlesOfParts>
  <Company>phillips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Yasmine Allen</dc:creator>
  <cp:lastModifiedBy>Yasmine Allen</cp:lastModifiedBy>
  <cp:revision>1</cp:revision>
  <dcterms:created xsi:type="dcterms:W3CDTF">2012-09-10T18:59:31Z</dcterms:created>
  <dcterms:modified xsi:type="dcterms:W3CDTF">2012-09-10T19:08:22Z</dcterms:modified>
</cp:coreProperties>
</file>